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22"/>
  </p:notesMasterIdLst>
  <p:sldIdLst>
    <p:sldId id="257" r:id="rId3"/>
    <p:sldId id="260" r:id="rId4"/>
    <p:sldId id="674" r:id="rId5"/>
    <p:sldId id="666" r:id="rId6"/>
    <p:sldId id="667" r:id="rId7"/>
    <p:sldId id="673" r:id="rId8"/>
    <p:sldId id="675" r:id="rId9"/>
    <p:sldId id="676" r:id="rId10"/>
    <p:sldId id="677" r:id="rId11"/>
    <p:sldId id="683" r:id="rId12"/>
    <p:sldId id="669" r:id="rId13"/>
    <p:sldId id="670" r:id="rId14"/>
    <p:sldId id="671" r:id="rId15"/>
    <p:sldId id="672" r:id="rId16"/>
    <p:sldId id="684" r:id="rId17"/>
    <p:sldId id="685" r:id="rId18"/>
    <p:sldId id="686" r:id="rId19"/>
    <p:sldId id="687" r:id="rId20"/>
    <p:sldId id="688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878"/>
    <a:srgbClr val="BFBFBF"/>
    <a:srgbClr val="104058"/>
    <a:srgbClr val="F3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6" y="-276"/>
      </p:cViewPr>
      <p:guideLst>
        <p:guide orient="horz" pos="2160"/>
        <p:guide pos="3840"/>
        <p:guide orient="horz" pos="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E102-8605-4746-B058-8C0FEFD7C2F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947CC-0FDC-4083-947F-FAC7BA8D8C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47CC-0FDC-4083-947F-FAC7BA8D8C3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47CC-0FDC-4083-947F-FAC7BA8D8C3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47CC-0FDC-4083-947F-FAC7BA8D8C3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47CC-0FDC-4083-947F-FAC7BA8D8C3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9072800" y="-21336000"/>
            <a:ext cx="16256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9232800" y="27432000"/>
            <a:ext cx="16256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9072800" y="-21336000"/>
            <a:ext cx="16256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9232800" y="27432000"/>
            <a:ext cx="16256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37459" y="326571"/>
            <a:ext cx="11517084" cy="6148100"/>
          </a:xfrm>
          <a:prstGeom prst="frame">
            <a:avLst>
              <a:gd name="adj1" fmla="val 1584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65" y="3387036"/>
            <a:ext cx="12630765" cy="40506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4620" y="1278255"/>
            <a:ext cx="176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3600" dirty="0">
                <a:solidFill>
                  <a:srgbClr val="165878"/>
                </a:solidFill>
                <a:latin typeface="Impact" panose="020B0806030902050204" pitchFamily="34" charset="0"/>
              </a:rPr>
              <a:t>第</a:t>
            </a:r>
            <a:r>
              <a:rPr lang="en-US" altLang="zh-CN" sz="3600" dirty="0">
                <a:solidFill>
                  <a:srgbClr val="165878"/>
                </a:solidFill>
                <a:latin typeface="Impact" panose="020B0806030902050204" pitchFamily="34" charset="0"/>
              </a:rPr>
              <a:t>10</a:t>
            </a:r>
            <a:r>
              <a:rPr lang="zh-CN" altLang="en-US" sz="3600" dirty="0">
                <a:solidFill>
                  <a:srgbClr val="165878"/>
                </a:solidFill>
                <a:latin typeface="Impact" panose="020B0806030902050204" pitchFamily="34" charset="0"/>
              </a:rPr>
              <a:t>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59100" y="2128395"/>
            <a:ext cx="6273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165878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英语</a:t>
            </a:r>
            <a:r>
              <a:rPr lang="en-US" altLang="zh-CN" sz="4000" dirty="0">
                <a:solidFill>
                  <a:srgbClr val="165878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MOOC</a:t>
            </a:r>
            <a:r>
              <a:rPr lang="zh-CN" altLang="en-US" sz="4000" dirty="0">
                <a:solidFill>
                  <a:srgbClr val="165878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词汇展示</a:t>
            </a:r>
            <a:r>
              <a:rPr lang="en-US" altLang="zh-CN" sz="4000" dirty="0">
                <a:solidFill>
                  <a:srgbClr val="165878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PPT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78985" y="3057906"/>
            <a:ext cx="3035935" cy="804545"/>
            <a:chOff x="7718" y="4977"/>
            <a:chExt cx="3765" cy="540"/>
          </a:xfrm>
        </p:grpSpPr>
        <p:sp>
          <p:nvSpPr>
            <p:cNvPr id="10" name="矩形: 圆角 9"/>
            <p:cNvSpPr/>
            <p:nvPr/>
          </p:nvSpPr>
          <p:spPr>
            <a:xfrm>
              <a:off x="7718" y="4977"/>
              <a:ext cx="3765" cy="540"/>
            </a:xfrm>
            <a:prstGeom prst="roundRect">
              <a:avLst/>
            </a:prstGeom>
            <a:solidFill>
              <a:srgbClr val="1658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902" y="5113"/>
              <a:ext cx="3396" cy="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第一组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49445" y="1601089"/>
            <a:ext cx="3293110" cy="0"/>
            <a:chOff x="4469765" y="1429639"/>
            <a:chExt cx="3293110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959600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469765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>
            <a:off x="3082925" y="2816609"/>
            <a:ext cx="6026150" cy="0"/>
          </a:xfrm>
          <a:prstGeom prst="line">
            <a:avLst/>
          </a:prstGeom>
          <a:ln>
            <a:gradFill>
              <a:gsLst>
                <a:gs pos="0">
                  <a:srgbClr val="165878">
                    <a:alpha val="0"/>
                  </a:srgbClr>
                </a:gs>
                <a:gs pos="53000">
                  <a:srgbClr val="165878"/>
                </a:gs>
                <a:gs pos="100000">
                  <a:srgbClr val="16587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what are words （歌词版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25" y="-150846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363855"/>
            <a:ext cx="9753600" cy="13007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864870"/>
            <a:ext cx="10828020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929640"/>
            <a:ext cx="11929110" cy="5208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358140"/>
            <a:ext cx="10607040" cy="6141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807085"/>
            <a:ext cx="10790555" cy="5243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71500"/>
            <a:ext cx="106299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170" y="1647190"/>
            <a:ext cx="12334240" cy="4030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15" y="860425"/>
            <a:ext cx="1230566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60120"/>
            <a:ext cx="121158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346075"/>
            <a:ext cx="1117790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 b="29092"/>
          <a:stretch>
            <a:fillRect/>
          </a:stretch>
        </p:blipFill>
        <p:spPr>
          <a:xfrm>
            <a:off x="0" y="3959674"/>
            <a:ext cx="12192000" cy="29198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79506"/>
          </a:xfrm>
          <a:prstGeom prst="rect">
            <a:avLst/>
          </a:prstGeom>
          <a:gradFill>
            <a:gsLst>
              <a:gs pos="100000">
                <a:srgbClr val="F3F7F8">
                  <a:alpha val="80000"/>
                </a:srgbClr>
              </a:gs>
              <a:gs pos="83000">
                <a:srgbClr val="F3F7F8">
                  <a:alpha val="92000"/>
                </a:srgbClr>
              </a:gs>
              <a:gs pos="50000">
                <a:srgbClr val="F3F7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文框 13"/>
          <p:cNvSpPr/>
          <p:nvPr/>
        </p:nvSpPr>
        <p:spPr>
          <a:xfrm>
            <a:off x="-635" y="-635"/>
            <a:ext cx="12192635" cy="6879590"/>
          </a:xfrm>
          <a:prstGeom prst="frame">
            <a:avLst>
              <a:gd name="adj1" fmla="val 1584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IMG_20200419_1954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" y="267335"/>
            <a:ext cx="11840845" cy="646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-2065020"/>
            <a:ext cx="9697085" cy="12929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 b="29092"/>
          <a:stretch>
            <a:fillRect/>
          </a:stretch>
        </p:blipFill>
        <p:spPr>
          <a:xfrm>
            <a:off x="0" y="3959674"/>
            <a:ext cx="12192000" cy="29198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79506"/>
          </a:xfrm>
          <a:prstGeom prst="rect">
            <a:avLst/>
          </a:prstGeom>
          <a:gradFill>
            <a:gsLst>
              <a:gs pos="100000">
                <a:srgbClr val="F3F7F8">
                  <a:alpha val="80000"/>
                </a:srgbClr>
              </a:gs>
              <a:gs pos="83000">
                <a:srgbClr val="F3F7F8">
                  <a:alpha val="92000"/>
                </a:srgbClr>
              </a:gs>
              <a:gs pos="50000">
                <a:srgbClr val="F3F7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文框 13"/>
          <p:cNvSpPr/>
          <p:nvPr/>
        </p:nvSpPr>
        <p:spPr>
          <a:xfrm>
            <a:off x="-635" y="-635"/>
            <a:ext cx="12192635" cy="6879590"/>
          </a:xfrm>
          <a:prstGeom prst="frame">
            <a:avLst>
              <a:gd name="adj1" fmla="val 1584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IMG_20200419_2000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" y="138430"/>
            <a:ext cx="11831320" cy="6602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 b="29092"/>
          <a:stretch>
            <a:fillRect/>
          </a:stretch>
        </p:blipFill>
        <p:spPr>
          <a:xfrm>
            <a:off x="0" y="3959674"/>
            <a:ext cx="12192000" cy="29198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79506"/>
          </a:xfrm>
          <a:prstGeom prst="rect">
            <a:avLst/>
          </a:prstGeom>
          <a:gradFill>
            <a:gsLst>
              <a:gs pos="100000">
                <a:srgbClr val="F3F7F8">
                  <a:alpha val="80000"/>
                </a:srgbClr>
              </a:gs>
              <a:gs pos="83000">
                <a:srgbClr val="F3F7F8">
                  <a:alpha val="92000"/>
                </a:srgbClr>
              </a:gs>
              <a:gs pos="50000">
                <a:srgbClr val="F3F7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文框 13"/>
          <p:cNvSpPr/>
          <p:nvPr/>
        </p:nvSpPr>
        <p:spPr>
          <a:xfrm>
            <a:off x="-635" y="-635"/>
            <a:ext cx="12192635" cy="6879590"/>
          </a:xfrm>
          <a:prstGeom prst="frame">
            <a:avLst>
              <a:gd name="adj1" fmla="val 1584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IMG_20200419_195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5" y="182880"/>
            <a:ext cx="11871960" cy="649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2390"/>
            <a:ext cx="9753600" cy="13007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-266065"/>
            <a:ext cx="9753600" cy="13007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-350520"/>
            <a:ext cx="9753600" cy="13007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" y="-819785"/>
            <a:ext cx="8681720" cy="115785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19总结汇报简约实用型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98.1606299212599,&quot;width&quot;:192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98.1606299212599,&quot;width&quot;:192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98.1606299212599,&quot;width&quot;:192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宽屏</PresentationFormat>
  <Paragraphs>7</Paragraphs>
  <Slides>19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思源黑体 Light</vt:lpstr>
      <vt:lpstr>思源黑体 Normal</vt:lpstr>
      <vt:lpstr>Arial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干货公众号：陈西设计之家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2019总结汇报简约实用型PPT模板</dc:title>
  <dc:subject>干货公众号：陈西设计之家</dc:subject>
  <dc:creator>西 陈</dc:creator>
  <cp:keywords>微信搜索：陈西设计之家</cp:keywords>
  <dc:description>干货公众号：陈西设计之家</dc:description>
  <cp:lastModifiedBy>evaaasko@gmail.com</cp:lastModifiedBy>
  <cp:revision>320</cp:revision>
  <dcterms:created xsi:type="dcterms:W3CDTF">2019-01-02T03:03:00Z</dcterms:created>
  <dcterms:modified xsi:type="dcterms:W3CDTF">2025-01-15T03:55:11Z</dcterms:modified>
  <cp:category>微信搜索：陈西设计之家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